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internetmatters.org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hyperlink" Target="https://www.nspcc.org.uk/keeping-children-safe/online-safety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hyperlink" Target="http://testfiltering.com/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hyperlink" Target="https://www.knowsleyclcs.org.uk/wp-content/uploads/2025/06/Parental-Controls-booklet-2025.pdf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s://www.internetmatters.org/parental-controls" TargetMode="Externa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hyperlink" Target="https://www.ofcom.org.uk/siteassets/resources/documents/research-and-data/media-literacy-research/children/childrens-media-use-and-attitudes-report-2025/childrens-media-literacy-report-2025.pdf?v=396621" TargetMode="External"/><Relationship Id="rId4" Type="http://schemas.openxmlformats.org/officeDocument/2006/relationships/hyperlink" Target="https://www.internetmatters.org/hub/research/childrens-wellbeing-in-a-digital-world-index-report-2025/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4" name="Primary Presentation 2025.001.jpeg" descr="Primary Presentation 2025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23" name="Primary Presentation 2025.010.jpeg" descr="Primary Presentation 2025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28" name="Primary Presentation 2025.011.jpeg" descr="Primary Presentation 2025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33" name="Primary Presentation 2025.012.jpeg" descr="Primary Presentation 2025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38" name="Primary Presentation 2025.013.jpeg" descr="Primary Presentation 2025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43" name="Primary Presentation 2025.014.jpeg" descr="Primary Presentation 2025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48" name="Primary Presentation 2025.015.jpeg" descr="Primary Presentation 2025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3" name="Primary Presentation 2025.016.jpeg" descr="Primary Presentation 2025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8" name="Primary Presentation 2025.017.jpeg" descr="Primary Presentation 2025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63" name="Primary Presentation 2025.018.jpeg" descr="Primary Presentation 2025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68" name="Primary Presentation 2025.019.jpeg" descr="Primary Presentation 2025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9" name="Primary Presentation 2025.002.jpeg" descr="Primary Presentation 2025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73" name="Primary Presentation 2025.020.jpeg" descr="Primary Presentation 2025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78" name="Primary Presentation 2025.021.jpeg" descr="Primary Presentation 2025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83" name="Primary Presentation 2025.022.jpeg" descr="Primary Presentation 2025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88" name="Primary Presentation 2025.023.jpeg" descr="Primary Presentation 2025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93" name="Primary Presentation 2025.024.jpeg" descr="Primary Presentation 2025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98" name="Primary Presentation 2025.025.jpeg" descr="Primary Presentation 2025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Be Knowledgeable"/>
          <p:cNvSpPr txBox="1"/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pc="0" sz="8000"/>
            </a:lvl1pPr>
          </a:lstStyle>
          <a:p>
            <a:pPr/>
            <a:r>
              <a:t>Be Knowledgeable</a:t>
            </a:r>
          </a:p>
        </p:txBody>
      </p:sp>
      <p:pic>
        <p:nvPicPr>
          <p:cNvPr id="302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shot 2023-08-04 at 12.27.55.png" descr="Screenshot 2023-08-04 at 12.27.55.png"/>
          <p:cNvPicPr>
            <a:picLocks noChangeAspect="1"/>
          </p:cNvPicPr>
          <p:nvPr/>
        </p:nvPicPr>
        <p:blipFill>
          <a:blip r:embed="rId4">
            <a:extLst/>
          </a:blip>
          <a:srcRect l="0" t="0" r="51394" b="0"/>
          <a:stretch>
            <a:fillRect/>
          </a:stretch>
        </p:blipFill>
        <p:spPr>
          <a:xfrm>
            <a:off x="668378" y="2533291"/>
            <a:ext cx="2827632" cy="21590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5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https://www.internetmatters.org/</a:t>
            </a:r>
            <a:r>
              <a:t> </a:t>
            </a:r>
          </a:p>
        </p:txBody>
      </p:sp>
      <p:pic>
        <p:nvPicPr>
          <p:cNvPr id="306" name="Screenshot 2023-08-04 at 12.30.08.png" descr="Screenshot 2023-08-04 at 12.30.0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shot 2023-08-04 at 12.31.03.png" descr="Screenshot 2023-08-04 at 12.31.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3-08-04 at 12.29.39.png" descr="Screenshot 2023-08-04 at 12.29.39.png"/>
          <p:cNvPicPr>
            <a:picLocks noChangeAspect="1"/>
          </p:cNvPicPr>
          <p:nvPr/>
        </p:nvPicPr>
        <p:blipFill>
          <a:blip r:embed="rId8">
            <a:extLst/>
          </a:blip>
          <a:srcRect l="0" t="12916" r="0" b="0"/>
          <a:stretch>
            <a:fillRect/>
          </a:stretch>
        </p:blipFill>
        <p:spPr>
          <a:xfrm>
            <a:off x="10349552" y="6596202"/>
            <a:ext cx="2553749" cy="9629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9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9" invalidUrl="" action="" tgtFrame="" tooltip="" history="1" highlightClick="0" endSnd="0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14" name="Primary Presentation 2025.027.jpeg" descr="Primary Presentation 2025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Test your home filtering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60831">
              <a:lnSpc>
                <a:spcPct val="100000"/>
              </a:lnSpc>
              <a:defRPr spc="0" sz="7679"/>
            </a:lvl1pPr>
          </a:lstStyle>
          <a:p>
            <a:pPr/>
            <a:r>
              <a:t>Test your home filtering</a:t>
            </a:r>
          </a:p>
        </p:txBody>
      </p:sp>
      <p:pic>
        <p:nvPicPr>
          <p:cNvPr id="318" name="Screen Shot 2021-02-09 at 16.21.27.png" descr="Screen Shot 2021-02-09 at 16.21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20" y="4336901"/>
            <a:ext cx="8613205" cy="519199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19" name="Screen Shot 2021-02-09 at 16.19.42.png" descr="Screen Shot 2021-02-09 at 16.19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5754" y="2442046"/>
            <a:ext cx="7348936" cy="48695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20" name="http://testfiltering.com/"/>
          <p:cNvSpPr txBox="1"/>
          <p:nvPr/>
        </p:nvSpPr>
        <p:spPr>
          <a:xfrm>
            <a:off x="9240885" y="8773900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24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http://testfiltering.com/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25" name="Primary Presentation 2025.029.jpeg" descr="Primary Presentation 2025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4" name="Primary Presentation 2025.003.jpeg" descr="Primary Presentation 2025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31" name="Primary Presentation 2025.030.jpeg" descr="Primary Presentation 2025.030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567"/>
          <a:stretch>
            <a:fillRect/>
          </a:stretch>
        </p:blipFill>
        <p:spPr>
          <a:xfrm>
            <a:off x="0" y="0"/>
            <a:ext cx="13004800" cy="940567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https://www.knowsleyclcs.org.uk/online-safety-videos/"/>
          <p:cNvSpPr txBox="1"/>
          <p:nvPr/>
        </p:nvSpPr>
        <p:spPr>
          <a:xfrm>
            <a:off x="3646270" y="9391256"/>
            <a:ext cx="571225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96FF"/>
                </a:solidFill>
              </a:defRPr>
            </a:lvl1pPr>
          </a:lstStyle>
          <a:p>
            <a:pPr/>
            <a:r>
              <a:t>https://www.knowsleyclcs.org.uk/online-safety-videos/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38" name="Primary Presentation 2025.031.jpeg" descr="Primary Presentation 2025.03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55"/>
          <a:stretch>
            <a:fillRect/>
          </a:stretch>
        </p:blipFill>
        <p:spPr>
          <a:xfrm>
            <a:off x="0" y="0"/>
            <a:ext cx="13004800" cy="916298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https://www.knowsleyclcs.org.uk/wp-content/uploads/2025/06/Parental-Controls-booklet-2025.pdf"/>
          <p:cNvSpPr txBox="1"/>
          <p:nvPr/>
        </p:nvSpPr>
        <p:spPr>
          <a:xfrm>
            <a:off x="2880013" y="9225432"/>
            <a:ext cx="7445071" cy="28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u="sng">
                <a:solidFill>
                  <a:srgbClr val="5E5E5E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https://www.knowsleyclcs.org.uk/wp-content/uploads/2025/06/Parental-Controls-booklet-2025.pdf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44" name="Primary Presentation 2025.032.jpeg" descr="Primary Presentation 2025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49" name="Primary Presentation 2025.033.jpeg" descr="Primary Presentation 2025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2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>
            <a:extLst/>
          </a:blip>
          <a:srcRect l="49955" t="0" r="0" b="0"/>
          <a:stretch>
            <a:fillRect/>
          </a:stretch>
        </p:blipFill>
        <p:spPr>
          <a:xfrm>
            <a:off x="8579556" y="3492301"/>
            <a:ext cx="4176769" cy="276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>
            <a:extLst/>
          </a:blip>
          <a:srcRect l="0" t="0" r="50118" b="0"/>
          <a:stretch>
            <a:fillRect/>
          </a:stretch>
        </p:blipFill>
        <p:spPr>
          <a:xfrm>
            <a:off x="8586502" y="6505216"/>
            <a:ext cx="4163017" cy="276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>
            <a:extLst/>
          </a:blip>
          <a:srcRect l="50065" t="0" r="0" b="0"/>
          <a:stretch>
            <a:fillRect/>
          </a:stretch>
        </p:blipFill>
        <p:spPr>
          <a:xfrm>
            <a:off x="4247315" y="4930540"/>
            <a:ext cx="4176757" cy="271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>
            <a:extLst/>
          </a:blip>
          <a:srcRect l="0" t="0" r="49938" b="0"/>
          <a:stretch>
            <a:fillRect/>
          </a:stretch>
        </p:blipFill>
        <p:spPr>
          <a:xfrm>
            <a:off x="8586502" y="546458"/>
            <a:ext cx="4162709" cy="270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Screenshot 2023-08-04 at 13.01.19.png" descr="Screenshot 2023-08-04 at 13.01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1233" y="2037405"/>
            <a:ext cx="4208877" cy="276899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Internet matters also contains parental control guides for dozens of other devices including games consoles and smartphones"/>
          <p:cNvSpPr txBox="1"/>
          <p:nvPr/>
        </p:nvSpPr>
        <p:spPr>
          <a:xfrm>
            <a:off x="328326" y="880090"/>
            <a:ext cx="3564447" cy="6792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pPr/>
            <a:r>
              <a:t>Internet matters also contains parental control guides for dozens of other devices including games consoles and smartphones</a:t>
            </a:r>
          </a:p>
        </p:txBody>
      </p:sp>
      <p:sp>
        <p:nvSpPr>
          <p:cNvPr id="358" name="https://www.internetmatters.org/parental-controls"/>
          <p:cNvSpPr txBox="1"/>
          <p:nvPr/>
        </p:nvSpPr>
        <p:spPr>
          <a:xfrm>
            <a:off x="408878" y="8640040"/>
            <a:ext cx="10019577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sz="3500" u="sng">
                <a:solidFill>
                  <a:schemeClr val="accent1">
                    <a:lumOff val="-13575"/>
                  </a:schemeClr>
                </a:solidFill>
                <a:hlinkClick r:id="rId5" invalidUrl="" action="" tgtFrame="" tooltip="" history="1" highlightClick="0" endSnd="0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63" name="Primary Presentation 2025.035.jpeg" descr="Primary Presentation 2025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9" name="Primary Presentation 2025.004.jpeg" descr="Primary Presentation 2025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-101600" y="8065348"/>
            <a:ext cx="14572258" cy="243893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94" name="Primary Presentation 2025.005.jpeg" descr="Primary Presentation 2025.005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497"/>
          <a:stretch>
            <a:fillRect/>
          </a:stretch>
        </p:blipFill>
        <p:spPr>
          <a:xfrm>
            <a:off x="0" y="0"/>
            <a:ext cx="13004800" cy="8144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fcom children’s media use and attitudes report"/>
          <p:cNvSpPr txBox="1"/>
          <p:nvPr/>
        </p:nvSpPr>
        <p:spPr>
          <a:xfrm>
            <a:off x="159218" y="8161302"/>
            <a:ext cx="477957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1600">
                <a:solidFill>
                  <a:srgbClr val="5E5E5E"/>
                </a:solidFill>
              </a:defRPr>
            </a:lvl1pPr>
          </a:lstStyle>
          <a:p>
            <a:pPr/>
            <a:r>
              <a:t>Ofcom children’s media use and attitudes report</a:t>
            </a:r>
          </a:p>
        </p:txBody>
      </p:sp>
      <p:sp>
        <p:nvSpPr>
          <p:cNvPr id="196" name="https://www.ofcom.org.uk/siteassets/resources/documents/research-and-data/media-literacy-research/children/childrens-media-use-and-attitudes-report-2025/childrens-media-literacy-report-2025.pdf?v=396621"/>
          <p:cNvSpPr txBox="1"/>
          <p:nvPr/>
        </p:nvSpPr>
        <p:spPr>
          <a:xfrm>
            <a:off x="164947" y="8423793"/>
            <a:ext cx="12674906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3" invalidUrl="" action="" tgtFrame="" tooltip="" history="1" highlightClick="0" endSnd="0"/>
              </a:rPr>
              <a:t>https://www.ofcom.org.uk/siteassets/resources/documents/research-and-data/media-literacy-research/children/childrens-media-use-and-attitudes-report-2025/childrens-media-literacy-report-2025.pdf?v=396621</a:t>
            </a:r>
            <a:r>
              <a:t> </a:t>
            </a:r>
          </a:p>
        </p:txBody>
      </p:sp>
      <p:sp>
        <p:nvSpPr>
          <p:cNvPr id="197" name="Internet Matters: wellbeing in a digital world 2025"/>
          <p:cNvSpPr txBox="1"/>
          <p:nvPr/>
        </p:nvSpPr>
        <p:spPr>
          <a:xfrm>
            <a:off x="108926" y="8964116"/>
            <a:ext cx="4880154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1600">
                <a:solidFill>
                  <a:srgbClr val="5E5E5E"/>
                </a:solidFill>
              </a:defRPr>
            </a:lvl1pPr>
          </a:lstStyle>
          <a:p>
            <a:pPr/>
            <a:r>
              <a:t>Internet Matters: wellbeing in a digital world 2025</a:t>
            </a:r>
          </a:p>
        </p:txBody>
      </p:sp>
      <p:sp>
        <p:nvSpPr>
          <p:cNvPr id="198" name="https://www.internetmatters.org/hub/research/childrens-wellbeing-in-a-digital-world-index-report-2025/"/>
          <p:cNvSpPr txBox="1"/>
          <p:nvPr/>
        </p:nvSpPr>
        <p:spPr>
          <a:xfrm>
            <a:off x="117971" y="9269903"/>
            <a:ext cx="957265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https://www.internetmatters.org/hub/research/childrens-wellbeing-in-a-digital-world-index-report-2025/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3" name="Primary Presentation 2025.006.jpeg" descr="Primary Presentation 2025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8" name="Primary Presentation 2025.007.jpeg" descr="Primary Presentation 2025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3" name="Primary Presentation 2025.008.jpeg" descr="Primary Presentation 2025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8" name="Primary Presentation 2025.009.jpeg" descr="Primary Presentation 2025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